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90" r:id="rId3"/>
    <p:sldId id="258" r:id="rId4"/>
    <p:sldId id="261" r:id="rId5"/>
    <p:sldId id="264" r:id="rId6"/>
    <p:sldId id="292" r:id="rId7"/>
    <p:sldId id="291" r:id="rId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53"/>
  </p:normalViewPr>
  <p:slideViewPr>
    <p:cSldViewPr snapToGrid="0" snapToObjects="1">
      <p:cViewPr varScale="1">
        <p:scale>
          <a:sx n="53" d="100"/>
          <a:sy n="53" d="100"/>
        </p:scale>
        <p:origin x="58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 photo">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Рисунок 2">
            <a:extLst>
              <a:ext uri="{FF2B5EF4-FFF2-40B4-BE49-F238E27FC236}">
                <a16:creationId xmlns:a16="http://schemas.microsoft.com/office/drawing/2014/main" id="{8D36E33F-58A3-2C41-B672-6E3E68DA1A48}"/>
              </a:ext>
            </a:extLst>
          </p:cNvPr>
          <p:cNvSpPr>
            <a:spLocks noGrp="1"/>
          </p:cNvSpPr>
          <p:nvPr>
            <p:ph type="pic" sz="quarter" idx="10" hasCustomPrompt="1"/>
          </p:nvPr>
        </p:nvSpPr>
        <p:spPr>
          <a:xfrm>
            <a:off x="2843213" y="2524401"/>
            <a:ext cx="2862262" cy="2862263"/>
          </a:xfrm>
          <a:solidFill>
            <a:schemeClr val="bg2"/>
          </a:solidFill>
        </p:spPr>
        <p:txBody>
          <a:bodyPr/>
          <a:lstStyle>
            <a:lvl1pPr marL="0" indent="0">
              <a:buNone/>
              <a:defRPr/>
            </a:lvl1pPr>
          </a:lstStyle>
          <a:p>
            <a:r>
              <a:rPr lang="en-US" dirty="0" err="1"/>
              <a:t>img</a:t>
            </a:r>
            <a:endParaRPr lang="en-US" dirty="0"/>
          </a:p>
        </p:txBody>
      </p:sp>
      <p:sp>
        <p:nvSpPr>
          <p:cNvPr id="5" name="Рисунок 2">
            <a:extLst>
              <a:ext uri="{FF2B5EF4-FFF2-40B4-BE49-F238E27FC236}">
                <a16:creationId xmlns:a16="http://schemas.microsoft.com/office/drawing/2014/main" id="{F47CD3BD-A387-7F40-ACF5-2B1B39BE1E86}"/>
              </a:ext>
            </a:extLst>
          </p:cNvPr>
          <p:cNvSpPr>
            <a:spLocks noGrp="1"/>
          </p:cNvSpPr>
          <p:nvPr>
            <p:ph type="pic" sz="quarter" idx="11" hasCustomPrompt="1"/>
          </p:nvPr>
        </p:nvSpPr>
        <p:spPr>
          <a:xfrm>
            <a:off x="6096621" y="2524400"/>
            <a:ext cx="2862262" cy="2862263"/>
          </a:xfrm>
          <a:solidFill>
            <a:schemeClr val="bg2"/>
          </a:solidFill>
        </p:spPr>
        <p:txBody>
          <a:bodyPr/>
          <a:lstStyle>
            <a:lvl1pPr marL="0" indent="0">
              <a:buNone/>
              <a:defRPr/>
            </a:lvl1pPr>
          </a:lstStyle>
          <a:p>
            <a:r>
              <a:rPr lang="en-US" dirty="0" err="1"/>
              <a:t>img</a:t>
            </a:r>
            <a:endParaRPr lang="en-US" dirty="0"/>
          </a:p>
        </p:txBody>
      </p:sp>
      <p:sp>
        <p:nvSpPr>
          <p:cNvPr id="6" name="Рисунок 2">
            <a:extLst>
              <a:ext uri="{FF2B5EF4-FFF2-40B4-BE49-F238E27FC236}">
                <a16:creationId xmlns:a16="http://schemas.microsoft.com/office/drawing/2014/main" id="{B8396492-B780-D240-829F-00D97E67965D}"/>
              </a:ext>
            </a:extLst>
          </p:cNvPr>
          <p:cNvSpPr>
            <a:spLocks noGrp="1"/>
          </p:cNvSpPr>
          <p:nvPr>
            <p:ph type="pic" sz="quarter" idx="12" hasCustomPrompt="1"/>
          </p:nvPr>
        </p:nvSpPr>
        <p:spPr>
          <a:xfrm>
            <a:off x="9350029" y="2524401"/>
            <a:ext cx="2862262" cy="2862263"/>
          </a:xfrm>
          <a:solidFill>
            <a:schemeClr val="bg2"/>
          </a:solidFill>
        </p:spPr>
        <p:txBody>
          <a:bodyPr/>
          <a:lstStyle>
            <a:lvl1pPr marL="0" indent="0">
              <a:buNone/>
              <a:defRPr/>
            </a:lvl1pPr>
          </a:lstStyle>
          <a:p>
            <a:r>
              <a:rPr lang="en-US" dirty="0" err="1"/>
              <a:t>img</a:t>
            </a:r>
            <a:endParaRPr lang="en-US" dirty="0"/>
          </a:p>
        </p:txBody>
      </p:sp>
      <p:sp>
        <p:nvSpPr>
          <p:cNvPr id="7" name="Рисунок 2">
            <a:extLst>
              <a:ext uri="{FF2B5EF4-FFF2-40B4-BE49-F238E27FC236}">
                <a16:creationId xmlns:a16="http://schemas.microsoft.com/office/drawing/2014/main" id="{861B9A0E-31C6-9346-9D37-EF10F3CAFF97}"/>
              </a:ext>
            </a:extLst>
          </p:cNvPr>
          <p:cNvSpPr>
            <a:spLocks noGrp="1"/>
          </p:cNvSpPr>
          <p:nvPr>
            <p:ph type="pic" sz="quarter" idx="13" hasCustomPrompt="1"/>
          </p:nvPr>
        </p:nvSpPr>
        <p:spPr>
          <a:xfrm>
            <a:off x="12603437" y="2524400"/>
            <a:ext cx="2862262" cy="2862263"/>
          </a:xfrm>
          <a:solidFill>
            <a:schemeClr val="bg2"/>
          </a:solidFill>
        </p:spPr>
        <p:txBody>
          <a:bodyPr/>
          <a:lstStyle>
            <a:lvl1pPr marL="0" indent="0">
              <a:buNone/>
              <a:defRPr/>
            </a:lvl1pPr>
          </a:lstStyle>
          <a:p>
            <a:r>
              <a:rPr lang="en-US" dirty="0" err="1"/>
              <a:t>img</a:t>
            </a:r>
            <a:endParaRPr lang="en-US" dirty="0"/>
          </a:p>
        </p:txBody>
      </p:sp>
      <p:sp>
        <p:nvSpPr>
          <p:cNvPr id="8" name="Рисунок 2">
            <a:extLst>
              <a:ext uri="{FF2B5EF4-FFF2-40B4-BE49-F238E27FC236}">
                <a16:creationId xmlns:a16="http://schemas.microsoft.com/office/drawing/2014/main" id="{36143BAE-5E2C-7F41-BC81-09098781A6FE}"/>
              </a:ext>
            </a:extLst>
          </p:cNvPr>
          <p:cNvSpPr>
            <a:spLocks noGrp="1"/>
          </p:cNvSpPr>
          <p:nvPr>
            <p:ph type="pic" sz="quarter" idx="14" hasCustomPrompt="1"/>
          </p:nvPr>
        </p:nvSpPr>
        <p:spPr>
          <a:xfrm>
            <a:off x="15856845" y="2524400"/>
            <a:ext cx="2862262" cy="2862263"/>
          </a:xfrm>
          <a:solidFill>
            <a:schemeClr val="bg2"/>
          </a:solidFill>
        </p:spPr>
        <p:txBody>
          <a:bodyPr/>
          <a:lstStyle>
            <a:lvl1pPr marL="0" indent="0">
              <a:buNone/>
              <a:defRPr/>
            </a:lvl1pPr>
          </a:lstStyle>
          <a:p>
            <a:r>
              <a:rPr lang="en-US" dirty="0" err="1"/>
              <a:t>img</a:t>
            </a:r>
            <a:endParaRPr lang="en-US" dirty="0"/>
          </a:p>
        </p:txBody>
      </p:sp>
      <p:sp>
        <p:nvSpPr>
          <p:cNvPr id="9" name="Рисунок 2">
            <a:extLst>
              <a:ext uri="{FF2B5EF4-FFF2-40B4-BE49-F238E27FC236}">
                <a16:creationId xmlns:a16="http://schemas.microsoft.com/office/drawing/2014/main" id="{8C8D1548-9593-4C43-A993-E2E4FC2FDFC4}"/>
              </a:ext>
            </a:extLst>
          </p:cNvPr>
          <p:cNvSpPr>
            <a:spLocks noGrp="1"/>
          </p:cNvSpPr>
          <p:nvPr>
            <p:ph type="pic" sz="quarter" idx="15" hasCustomPrompt="1"/>
          </p:nvPr>
        </p:nvSpPr>
        <p:spPr>
          <a:xfrm>
            <a:off x="19110253" y="2524399"/>
            <a:ext cx="2862262" cy="2862263"/>
          </a:xfrm>
          <a:solidFill>
            <a:schemeClr val="bg2"/>
          </a:solidFill>
        </p:spPr>
        <p:txBody>
          <a:bodyPr/>
          <a:lstStyle>
            <a:lvl1pPr marL="0" indent="0">
              <a:buNone/>
              <a:defRPr/>
            </a:lvl1pPr>
          </a:lstStyle>
          <a:p>
            <a:r>
              <a:rPr lang="en-US" dirty="0" err="1"/>
              <a:t>img</a:t>
            </a:r>
            <a:endParaRPr lang="en-US" dirty="0"/>
          </a:p>
        </p:txBody>
      </p:sp>
      <p:sp>
        <p:nvSpPr>
          <p:cNvPr id="10" name="Рисунок 2">
            <a:extLst>
              <a:ext uri="{FF2B5EF4-FFF2-40B4-BE49-F238E27FC236}">
                <a16:creationId xmlns:a16="http://schemas.microsoft.com/office/drawing/2014/main" id="{DA6B0B96-6DA7-6A44-BF0F-324E5C36EAD4}"/>
              </a:ext>
            </a:extLst>
          </p:cNvPr>
          <p:cNvSpPr>
            <a:spLocks noGrp="1"/>
          </p:cNvSpPr>
          <p:nvPr>
            <p:ph type="pic" sz="quarter" idx="16" hasCustomPrompt="1"/>
          </p:nvPr>
        </p:nvSpPr>
        <p:spPr>
          <a:xfrm>
            <a:off x="2843213" y="5738053"/>
            <a:ext cx="2862262" cy="2862263"/>
          </a:xfrm>
          <a:solidFill>
            <a:schemeClr val="bg2"/>
          </a:solidFill>
        </p:spPr>
        <p:txBody>
          <a:bodyPr/>
          <a:lstStyle>
            <a:lvl1pPr marL="0" indent="0">
              <a:buNone/>
              <a:defRPr/>
            </a:lvl1pPr>
          </a:lstStyle>
          <a:p>
            <a:r>
              <a:rPr lang="en-US" dirty="0" err="1"/>
              <a:t>img</a:t>
            </a:r>
            <a:endParaRPr lang="en-US" dirty="0"/>
          </a:p>
        </p:txBody>
      </p:sp>
      <p:sp>
        <p:nvSpPr>
          <p:cNvPr id="11" name="Рисунок 2">
            <a:extLst>
              <a:ext uri="{FF2B5EF4-FFF2-40B4-BE49-F238E27FC236}">
                <a16:creationId xmlns:a16="http://schemas.microsoft.com/office/drawing/2014/main" id="{FDD7233C-789B-F645-9A93-0902FD37E3F5}"/>
              </a:ext>
            </a:extLst>
          </p:cNvPr>
          <p:cNvSpPr>
            <a:spLocks noGrp="1"/>
          </p:cNvSpPr>
          <p:nvPr>
            <p:ph type="pic" sz="quarter" idx="17" hasCustomPrompt="1"/>
          </p:nvPr>
        </p:nvSpPr>
        <p:spPr>
          <a:xfrm>
            <a:off x="6096621" y="5738052"/>
            <a:ext cx="2862262" cy="2862263"/>
          </a:xfrm>
          <a:solidFill>
            <a:schemeClr val="bg2"/>
          </a:solidFill>
        </p:spPr>
        <p:txBody>
          <a:bodyPr/>
          <a:lstStyle>
            <a:lvl1pPr marL="0" indent="0">
              <a:buNone/>
              <a:defRPr/>
            </a:lvl1pPr>
          </a:lstStyle>
          <a:p>
            <a:r>
              <a:rPr lang="en-US" dirty="0" err="1"/>
              <a:t>img</a:t>
            </a:r>
            <a:endParaRPr lang="en-US" dirty="0"/>
          </a:p>
        </p:txBody>
      </p:sp>
      <p:sp>
        <p:nvSpPr>
          <p:cNvPr id="12" name="Рисунок 2">
            <a:extLst>
              <a:ext uri="{FF2B5EF4-FFF2-40B4-BE49-F238E27FC236}">
                <a16:creationId xmlns:a16="http://schemas.microsoft.com/office/drawing/2014/main" id="{D930F49C-53E0-C34B-A26B-D3B43ED98E32}"/>
              </a:ext>
            </a:extLst>
          </p:cNvPr>
          <p:cNvSpPr>
            <a:spLocks noGrp="1"/>
          </p:cNvSpPr>
          <p:nvPr>
            <p:ph type="pic" sz="quarter" idx="18" hasCustomPrompt="1"/>
          </p:nvPr>
        </p:nvSpPr>
        <p:spPr>
          <a:xfrm>
            <a:off x="9350029" y="5738053"/>
            <a:ext cx="2862262" cy="2862263"/>
          </a:xfrm>
          <a:solidFill>
            <a:schemeClr val="bg2"/>
          </a:solidFill>
        </p:spPr>
        <p:txBody>
          <a:bodyPr/>
          <a:lstStyle>
            <a:lvl1pPr marL="0" indent="0">
              <a:buNone/>
              <a:defRPr/>
            </a:lvl1pPr>
          </a:lstStyle>
          <a:p>
            <a:r>
              <a:rPr lang="en-US" dirty="0" err="1"/>
              <a:t>img</a:t>
            </a:r>
            <a:endParaRPr lang="en-US" dirty="0"/>
          </a:p>
        </p:txBody>
      </p:sp>
      <p:sp>
        <p:nvSpPr>
          <p:cNvPr id="13" name="Рисунок 2">
            <a:extLst>
              <a:ext uri="{FF2B5EF4-FFF2-40B4-BE49-F238E27FC236}">
                <a16:creationId xmlns:a16="http://schemas.microsoft.com/office/drawing/2014/main" id="{5F6CE79E-0A3F-7B4A-9BE6-2ADCFAD4BDFE}"/>
              </a:ext>
            </a:extLst>
          </p:cNvPr>
          <p:cNvSpPr>
            <a:spLocks noGrp="1"/>
          </p:cNvSpPr>
          <p:nvPr>
            <p:ph type="pic" sz="quarter" idx="19" hasCustomPrompt="1"/>
          </p:nvPr>
        </p:nvSpPr>
        <p:spPr>
          <a:xfrm>
            <a:off x="12603437" y="5738052"/>
            <a:ext cx="2862262" cy="2862263"/>
          </a:xfrm>
          <a:solidFill>
            <a:schemeClr val="bg2"/>
          </a:solidFill>
        </p:spPr>
        <p:txBody>
          <a:bodyPr/>
          <a:lstStyle>
            <a:lvl1pPr marL="0" indent="0">
              <a:buNone/>
              <a:defRPr/>
            </a:lvl1pPr>
          </a:lstStyle>
          <a:p>
            <a:r>
              <a:rPr lang="en-US" dirty="0" err="1"/>
              <a:t>img</a:t>
            </a:r>
            <a:endParaRPr lang="en-US" dirty="0"/>
          </a:p>
        </p:txBody>
      </p:sp>
      <p:sp>
        <p:nvSpPr>
          <p:cNvPr id="14" name="Рисунок 2">
            <a:extLst>
              <a:ext uri="{FF2B5EF4-FFF2-40B4-BE49-F238E27FC236}">
                <a16:creationId xmlns:a16="http://schemas.microsoft.com/office/drawing/2014/main" id="{83E167CB-CF06-A64A-9F6D-FD99857D6488}"/>
              </a:ext>
            </a:extLst>
          </p:cNvPr>
          <p:cNvSpPr>
            <a:spLocks noGrp="1"/>
          </p:cNvSpPr>
          <p:nvPr>
            <p:ph type="pic" sz="quarter" idx="20" hasCustomPrompt="1"/>
          </p:nvPr>
        </p:nvSpPr>
        <p:spPr>
          <a:xfrm>
            <a:off x="15856845" y="5738052"/>
            <a:ext cx="2862262" cy="2862263"/>
          </a:xfrm>
          <a:solidFill>
            <a:schemeClr val="bg2"/>
          </a:solidFill>
        </p:spPr>
        <p:txBody>
          <a:bodyPr/>
          <a:lstStyle>
            <a:lvl1pPr marL="0" indent="0">
              <a:buNone/>
              <a:defRPr/>
            </a:lvl1pPr>
          </a:lstStyle>
          <a:p>
            <a:r>
              <a:rPr lang="en-US" dirty="0" err="1"/>
              <a:t>img</a:t>
            </a:r>
            <a:endParaRPr lang="en-US" dirty="0"/>
          </a:p>
        </p:txBody>
      </p:sp>
      <p:sp>
        <p:nvSpPr>
          <p:cNvPr id="15" name="Рисунок 2">
            <a:extLst>
              <a:ext uri="{FF2B5EF4-FFF2-40B4-BE49-F238E27FC236}">
                <a16:creationId xmlns:a16="http://schemas.microsoft.com/office/drawing/2014/main" id="{6632B09F-922C-7547-AEFA-D41EE26742DA}"/>
              </a:ext>
            </a:extLst>
          </p:cNvPr>
          <p:cNvSpPr>
            <a:spLocks noGrp="1"/>
          </p:cNvSpPr>
          <p:nvPr>
            <p:ph type="pic" sz="quarter" idx="21" hasCustomPrompt="1"/>
          </p:nvPr>
        </p:nvSpPr>
        <p:spPr>
          <a:xfrm>
            <a:off x="19110253" y="5738051"/>
            <a:ext cx="2862262" cy="2862263"/>
          </a:xfrm>
          <a:solidFill>
            <a:schemeClr val="bg2"/>
          </a:solidFill>
        </p:spPr>
        <p:txBody>
          <a:bodyPr/>
          <a:lstStyle>
            <a:lvl1pPr marL="0" indent="0">
              <a:buNone/>
              <a:defRPr/>
            </a:lvl1pPr>
          </a:lstStyle>
          <a:p>
            <a:r>
              <a:rPr lang="en-US" dirty="0" err="1"/>
              <a:t>img</a:t>
            </a:r>
            <a:endParaRPr lang="en-US" dirty="0"/>
          </a:p>
        </p:txBody>
      </p:sp>
    </p:spTree>
    <p:extLst>
      <p:ext uri="{BB962C8B-B14F-4D97-AF65-F5344CB8AC3E}">
        <p14:creationId xmlns:p14="http://schemas.microsoft.com/office/powerpoint/2010/main" val="40004638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ith photo">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Рисунок 2">
            <a:extLst>
              <a:ext uri="{FF2B5EF4-FFF2-40B4-BE49-F238E27FC236}">
                <a16:creationId xmlns:a16="http://schemas.microsoft.com/office/drawing/2014/main" id="{8D36E33F-58A3-2C41-B672-6E3E68DA1A48}"/>
              </a:ext>
            </a:extLst>
          </p:cNvPr>
          <p:cNvSpPr>
            <a:spLocks noGrp="1"/>
          </p:cNvSpPr>
          <p:nvPr>
            <p:ph type="pic" sz="quarter" idx="10" hasCustomPrompt="1"/>
          </p:nvPr>
        </p:nvSpPr>
        <p:spPr>
          <a:xfrm>
            <a:off x="342162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17" name="Рисунок 2">
            <a:extLst>
              <a:ext uri="{FF2B5EF4-FFF2-40B4-BE49-F238E27FC236}">
                <a16:creationId xmlns:a16="http://schemas.microsoft.com/office/drawing/2014/main" id="{3B2B5356-D75D-4F42-BCA3-3EA90378412F}"/>
              </a:ext>
            </a:extLst>
          </p:cNvPr>
          <p:cNvSpPr>
            <a:spLocks noGrp="1"/>
          </p:cNvSpPr>
          <p:nvPr>
            <p:ph type="pic" sz="quarter" idx="11" hasCustomPrompt="1"/>
          </p:nvPr>
        </p:nvSpPr>
        <p:spPr>
          <a:xfrm>
            <a:off x="636675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18" name="Рисунок 2">
            <a:extLst>
              <a:ext uri="{FF2B5EF4-FFF2-40B4-BE49-F238E27FC236}">
                <a16:creationId xmlns:a16="http://schemas.microsoft.com/office/drawing/2014/main" id="{837EB3C7-4AD3-4741-AF17-C9D8B4CE4C88}"/>
              </a:ext>
            </a:extLst>
          </p:cNvPr>
          <p:cNvSpPr>
            <a:spLocks noGrp="1"/>
          </p:cNvSpPr>
          <p:nvPr>
            <p:ph type="pic" sz="quarter" idx="12" hasCustomPrompt="1"/>
          </p:nvPr>
        </p:nvSpPr>
        <p:spPr>
          <a:xfrm>
            <a:off x="931188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19" name="Рисунок 2">
            <a:extLst>
              <a:ext uri="{FF2B5EF4-FFF2-40B4-BE49-F238E27FC236}">
                <a16:creationId xmlns:a16="http://schemas.microsoft.com/office/drawing/2014/main" id="{1C67F7C5-10B0-744C-AE47-1BB7F2C46321}"/>
              </a:ext>
            </a:extLst>
          </p:cNvPr>
          <p:cNvSpPr>
            <a:spLocks noGrp="1"/>
          </p:cNvSpPr>
          <p:nvPr>
            <p:ph type="pic" sz="quarter" idx="13" hasCustomPrompt="1"/>
          </p:nvPr>
        </p:nvSpPr>
        <p:spPr>
          <a:xfrm>
            <a:off x="1225701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1" name="Рисунок 2">
            <a:extLst>
              <a:ext uri="{FF2B5EF4-FFF2-40B4-BE49-F238E27FC236}">
                <a16:creationId xmlns:a16="http://schemas.microsoft.com/office/drawing/2014/main" id="{032A1A0A-E2A3-F845-BBC3-793DD16C0F6A}"/>
              </a:ext>
            </a:extLst>
          </p:cNvPr>
          <p:cNvSpPr>
            <a:spLocks noGrp="1"/>
          </p:cNvSpPr>
          <p:nvPr>
            <p:ph type="pic" sz="quarter" idx="14" hasCustomPrompt="1"/>
          </p:nvPr>
        </p:nvSpPr>
        <p:spPr>
          <a:xfrm>
            <a:off x="1520214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2" name="Рисунок 2">
            <a:extLst>
              <a:ext uri="{FF2B5EF4-FFF2-40B4-BE49-F238E27FC236}">
                <a16:creationId xmlns:a16="http://schemas.microsoft.com/office/drawing/2014/main" id="{FE1C41BC-E172-B044-8023-5C089A56879E}"/>
              </a:ext>
            </a:extLst>
          </p:cNvPr>
          <p:cNvSpPr>
            <a:spLocks noGrp="1"/>
          </p:cNvSpPr>
          <p:nvPr>
            <p:ph type="pic" sz="quarter" idx="15" hasCustomPrompt="1"/>
          </p:nvPr>
        </p:nvSpPr>
        <p:spPr>
          <a:xfrm>
            <a:off x="1814727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3" name="Рисунок 2">
            <a:extLst>
              <a:ext uri="{FF2B5EF4-FFF2-40B4-BE49-F238E27FC236}">
                <a16:creationId xmlns:a16="http://schemas.microsoft.com/office/drawing/2014/main" id="{B6C615F0-3A31-C240-997E-FEC17ECFE1B3}"/>
              </a:ext>
            </a:extLst>
          </p:cNvPr>
          <p:cNvSpPr>
            <a:spLocks noGrp="1"/>
          </p:cNvSpPr>
          <p:nvPr>
            <p:ph type="pic" sz="quarter" idx="16" hasCustomPrompt="1"/>
          </p:nvPr>
        </p:nvSpPr>
        <p:spPr>
          <a:xfrm>
            <a:off x="342162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4" name="Рисунок 2">
            <a:extLst>
              <a:ext uri="{FF2B5EF4-FFF2-40B4-BE49-F238E27FC236}">
                <a16:creationId xmlns:a16="http://schemas.microsoft.com/office/drawing/2014/main" id="{3881F6F7-9883-E140-9C25-C7AB0977C9EE}"/>
              </a:ext>
            </a:extLst>
          </p:cNvPr>
          <p:cNvSpPr>
            <a:spLocks noGrp="1"/>
          </p:cNvSpPr>
          <p:nvPr>
            <p:ph type="pic" sz="quarter" idx="17" hasCustomPrompt="1"/>
          </p:nvPr>
        </p:nvSpPr>
        <p:spPr>
          <a:xfrm>
            <a:off x="636675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5" name="Рисунок 2">
            <a:extLst>
              <a:ext uri="{FF2B5EF4-FFF2-40B4-BE49-F238E27FC236}">
                <a16:creationId xmlns:a16="http://schemas.microsoft.com/office/drawing/2014/main" id="{B1F31A74-229A-EF4C-BCE8-7DE84B4ADB20}"/>
              </a:ext>
            </a:extLst>
          </p:cNvPr>
          <p:cNvSpPr>
            <a:spLocks noGrp="1"/>
          </p:cNvSpPr>
          <p:nvPr>
            <p:ph type="pic" sz="quarter" idx="18" hasCustomPrompt="1"/>
          </p:nvPr>
        </p:nvSpPr>
        <p:spPr>
          <a:xfrm>
            <a:off x="931188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6" name="Рисунок 2">
            <a:extLst>
              <a:ext uri="{FF2B5EF4-FFF2-40B4-BE49-F238E27FC236}">
                <a16:creationId xmlns:a16="http://schemas.microsoft.com/office/drawing/2014/main" id="{3CD5F662-C087-A148-B3BF-1557D6696A0A}"/>
              </a:ext>
            </a:extLst>
          </p:cNvPr>
          <p:cNvSpPr>
            <a:spLocks noGrp="1"/>
          </p:cNvSpPr>
          <p:nvPr>
            <p:ph type="pic" sz="quarter" idx="19" hasCustomPrompt="1"/>
          </p:nvPr>
        </p:nvSpPr>
        <p:spPr>
          <a:xfrm>
            <a:off x="1225701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7" name="Рисунок 2">
            <a:extLst>
              <a:ext uri="{FF2B5EF4-FFF2-40B4-BE49-F238E27FC236}">
                <a16:creationId xmlns:a16="http://schemas.microsoft.com/office/drawing/2014/main" id="{AEE8F5D1-FA84-E849-A0F8-194E15C7AF6D}"/>
              </a:ext>
            </a:extLst>
          </p:cNvPr>
          <p:cNvSpPr>
            <a:spLocks noGrp="1"/>
          </p:cNvSpPr>
          <p:nvPr>
            <p:ph type="pic" sz="quarter" idx="20" hasCustomPrompt="1"/>
          </p:nvPr>
        </p:nvSpPr>
        <p:spPr>
          <a:xfrm>
            <a:off x="1520214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8" name="Рисунок 2">
            <a:extLst>
              <a:ext uri="{FF2B5EF4-FFF2-40B4-BE49-F238E27FC236}">
                <a16:creationId xmlns:a16="http://schemas.microsoft.com/office/drawing/2014/main" id="{203EBA19-EF70-4C44-ACAC-C6E2CA4D8768}"/>
              </a:ext>
            </a:extLst>
          </p:cNvPr>
          <p:cNvSpPr>
            <a:spLocks noGrp="1"/>
          </p:cNvSpPr>
          <p:nvPr>
            <p:ph type="pic" sz="quarter" idx="21" hasCustomPrompt="1"/>
          </p:nvPr>
        </p:nvSpPr>
        <p:spPr>
          <a:xfrm>
            <a:off x="1814727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9" name="Рисунок 2">
            <a:extLst>
              <a:ext uri="{FF2B5EF4-FFF2-40B4-BE49-F238E27FC236}">
                <a16:creationId xmlns:a16="http://schemas.microsoft.com/office/drawing/2014/main" id="{091600B4-215C-B64B-99D1-199C5DDA2454}"/>
              </a:ext>
            </a:extLst>
          </p:cNvPr>
          <p:cNvSpPr>
            <a:spLocks noGrp="1"/>
          </p:cNvSpPr>
          <p:nvPr>
            <p:ph type="pic" sz="quarter" idx="22" hasCustomPrompt="1"/>
          </p:nvPr>
        </p:nvSpPr>
        <p:spPr>
          <a:xfrm>
            <a:off x="342162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0" name="Рисунок 2">
            <a:extLst>
              <a:ext uri="{FF2B5EF4-FFF2-40B4-BE49-F238E27FC236}">
                <a16:creationId xmlns:a16="http://schemas.microsoft.com/office/drawing/2014/main" id="{64C4E337-ADD3-BB41-B198-45738D967EF0}"/>
              </a:ext>
            </a:extLst>
          </p:cNvPr>
          <p:cNvSpPr>
            <a:spLocks noGrp="1"/>
          </p:cNvSpPr>
          <p:nvPr>
            <p:ph type="pic" sz="quarter" idx="23" hasCustomPrompt="1"/>
          </p:nvPr>
        </p:nvSpPr>
        <p:spPr>
          <a:xfrm>
            <a:off x="636675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1" name="Рисунок 2">
            <a:extLst>
              <a:ext uri="{FF2B5EF4-FFF2-40B4-BE49-F238E27FC236}">
                <a16:creationId xmlns:a16="http://schemas.microsoft.com/office/drawing/2014/main" id="{27E259D7-419F-444C-90F8-75E8BCA89F3E}"/>
              </a:ext>
            </a:extLst>
          </p:cNvPr>
          <p:cNvSpPr>
            <a:spLocks noGrp="1"/>
          </p:cNvSpPr>
          <p:nvPr>
            <p:ph type="pic" sz="quarter" idx="24" hasCustomPrompt="1"/>
          </p:nvPr>
        </p:nvSpPr>
        <p:spPr>
          <a:xfrm>
            <a:off x="931188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2" name="Рисунок 2">
            <a:extLst>
              <a:ext uri="{FF2B5EF4-FFF2-40B4-BE49-F238E27FC236}">
                <a16:creationId xmlns:a16="http://schemas.microsoft.com/office/drawing/2014/main" id="{45C8F71B-F599-8849-AEEB-43D51CE9CC06}"/>
              </a:ext>
            </a:extLst>
          </p:cNvPr>
          <p:cNvSpPr>
            <a:spLocks noGrp="1"/>
          </p:cNvSpPr>
          <p:nvPr>
            <p:ph type="pic" sz="quarter" idx="25" hasCustomPrompt="1"/>
          </p:nvPr>
        </p:nvSpPr>
        <p:spPr>
          <a:xfrm>
            <a:off x="1225701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3" name="Рисунок 2">
            <a:extLst>
              <a:ext uri="{FF2B5EF4-FFF2-40B4-BE49-F238E27FC236}">
                <a16:creationId xmlns:a16="http://schemas.microsoft.com/office/drawing/2014/main" id="{F02BDC7C-1317-2148-AB84-D5A5F5B7F93B}"/>
              </a:ext>
            </a:extLst>
          </p:cNvPr>
          <p:cNvSpPr>
            <a:spLocks noGrp="1"/>
          </p:cNvSpPr>
          <p:nvPr>
            <p:ph type="pic" sz="quarter" idx="26" hasCustomPrompt="1"/>
          </p:nvPr>
        </p:nvSpPr>
        <p:spPr>
          <a:xfrm>
            <a:off x="1520214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4" name="Рисунок 2">
            <a:extLst>
              <a:ext uri="{FF2B5EF4-FFF2-40B4-BE49-F238E27FC236}">
                <a16:creationId xmlns:a16="http://schemas.microsoft.com/office/drawing/2014/main" id="{6B685AEF-9E1D-084E-868D-7D14C94FA1EB}"/>
              </a:ext>
            </a:extLst>
          </p:cNvPr>
          <p:cNvSpPr>
            <a:spLocks noGrp="1"/>
          </p:cNvSpPr>
          <p:nvPr>
            <p:ph type="pic" sz="quarter" idx="27" hasCustomPrompt="1"/>
          </p:nvPr>
        </p:nvSpPr>
        <p:spPr>
          <a:xfrm>
            <a:off x="1814727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Tree>
    <p:extLst>
      <p:ext uri="{BB962C8B-B14F-4D97-AF65-F5344CB8AC3E}">
        <p14:creationId xmlns:p14="http://schemas.microsoft.com/office/powerpoint/2010/main" val="630268588"/>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34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1pPr>
      <a:lvl2pPr marL="97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2pPr>
      <a:lvl3pPr marL="161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3pPr>
      <a:lvl4pPr marL="224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4pPr>
      <a:lvl5pPr marL="288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5pPr>
      <a:lvl6pPr marL="351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6pPr>
      <a:lvl7pPr marL="415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7pPr>
      <a:lvl8pPr marL="478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8pPr>
      <a:lvl9pPr marL="542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Группа"/>
          <p:cNvGrpSpPr/>
          <p:nvPr/>
        </p:nvGrpSpPr>
        <p:grpSpPr>
          <a:xfrm>
            <a:off x="16221456" y="5849659"/>
            <a:ext cx="6850025" cy="3980577"/>
            <a:chOff x="-1001624" y="5246358"/>
            <a:chExt cx="6850024" cy="3980577"/>
          </a:xfrm>
        </p:grpSpPr>
        <p:sp>
          <p:nvSpPr>
            <p:cNvPr id="30" name="Radiance"/>
            <p:cNvSpPr txBox="1"/>
            <p:nvPr/>
          </p:nvSpPr>
          <p:spPr>
            <a:xfrm>
              <a:off x="2872876" y="5272907"/>
              <a:ext cx="102656" cy="1641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0000" b="0">
                  <a:solidFill>
                    <a:srgbClr val="31333E"/>
                  </a:solidFill>
                  <a:latin typeface="Maven Pro Bold"/>
                  <a:ea typeface="Maven Pro Bold"/>
                  <a:cs typeface="Maven Pro Bold"/>
                  <a:sym typeface="Maven Pro Bold"/>
                </a:defRPr>
              </a:lvl1pPr>
            </a:lstStyle>
            <a:p>
              <a:endParaRPr dirty="0">
                <a:solidFill>
                  <a:schemeClr val="tx1"/>
                </a:solidFill>
              </a:endParaRPr>
            </a:p>
          </p:txBody>
        </p:sp>
        <p:sp>
          <p:nvSpPr>
            <p:cNvPr id="31" name="PowerPoint, Keynote, Google Slides Template"/>
            <p:cNvSpPr txBox="1"/>
            <p:nvPr/>
          </p:nvSpPr>
          <p:spPr>
            <a:xfrm>
              <a:off x="-1001624" y="5246358"/>
              <a:ext cx="6850024" cy="3980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000" b="0">
                  <a:solidFill>
                    <a:srgbClr val="646979"/>
                  </a:solidFill>
                  <a:latin typeface="OpenSans-Regular"/>
                  <a:ea typeface="OpenSans-Regular"/>
                  <a:cs typeface="OpenSans-Regular"/>
                  <a:sym typeface="OpenSans-Regular"/>
                </a:defRPr>
              </a:lvl1pPr>
            </a:lstStyle>
            <a:p>
              <a:r>
                <a:rPr lang="ru-RU" sz="3600" dirty="0" smtClean="0">
                  <a:solidFill>
                    <a:schemeClr val="bg2"/>
                  </a:solidFill>
                </a:rPr>
                <a:t>Проект выполнили: </a:t>
              </a:r>
              <a:endParaRPr lang="en-US" sz="3600" dirty="0">
                <a:solidFill>
                  <a:schemeClr val="bg2"/>
                </a:solidFill>
              </a:endParaRPr>
            </a:p>
            <a:p>
              <a:r>
                <a:rPr lang="ru-RU" sz="3600" dirty="0" smtClean="0">
                  <a:solidFill>
                    <a:schemeClr val="bg2"/>
                  </a:solidFill>
                </a:rPr>
                <a:t>Камушков Федор, </a:t>
              </a:r>
              <a:endParaRPr lang="en-US" sz="3600" dirty="0" smtClean="0">
                <a:solidFill>
                  <a:schemeClr val="bg2"/>
                </a:solidFill>
              </a:endParaRPr>
            </a:p>
            <a:p>
              <a:r>
                <a:rPr lang="ru-RU" sz="3600" dirty="0" smtClean="0">
                  <a:solidFill>
                    <a:schemeClr val="bg2"/>
                  </a:solidFill>
                </a:rPr>
                <a:t>Тихомиров Глеб, </a:t>
              </a:r>
              <a:endParaRPr lang="en-US" sz="3600" dirty="0" smtClean="0">
                <a:solidFill>
                  <a:schemeClr val="bg2"/>
                </a:solidFill>
              </a:endParaRPr>
            </a:p>
            <a:p>
              <a:r>
                <a:rPr lang="ru-RU" sz="3600" dirty="0" err="1" smtClean="0">
                  <a:solidFill>
                    <a:schemeClr val="bg2"/>
                  </a:solidFill>
                </a:rPr>
                <a:t>Дятлев</a:t>
              </a:r>
              <a:r>
                <a:rPr lang="ru-RU" sz="3600" dirty="0" smtClean="0">
                  <a:solidFill>
                    <a:schemeClr val="bg2"/>
                  </a:solidFill>
                </a:rPr>
                <a:t> Юрий</a:t>
              </a:r>
              <a:endParaRPr lang="en-US" sz="3600" dirty="0" smtClean="0">
                <a:solidFill>
                  <a:schemeClr val="bg2"/>
                </a:solidFill>
              </a:endParaRPr>
            </a:p>
            <a:p>
              <a:endParaRPr lang="en-US" sz="3600" dirty="0">
                <a:solidFill>
                  <a:schemeClr val="bg2"/>
                </a:solidFill>
              </a:endParaRPr>
            </a:p>
            <a:p>
              <a:r>
                <a:rPr lang="ru-RU" sz="3600" dirty="0" smtClean="0">
                  <a:solidFill>
                    <a:schemeClr val="bg2"/>
                  </a:solidFill>
                </a:rPr>
                <a:t>Научный руководитель: </a:t>
              </a:r>
            </a:p>
            <a:p>
              <a:r>
                <a:rPr lang="ru-RU" sz="3600" dirty="0" smtClean="0">
                  <a:solidFill>
                    <a:schemeClr val="bg2"/>
                  </a:solidFill>
                </a:rPr>
                <a:t>Адрианова Алла Михайловна</a:t>
              </a:r>
              <a:endParaRPr sz="3600" dirty="0">
                <a:solidFill>
                  <a:schemeClr val="bg2"/>
                </a:solidFill>
              </a:endParaRPr>
            </a:p>
          </p:txBody>
        </p:sp>
      </p:gr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728" y="1043657"/>
            <a:ext cx="10058400" cy="2237994"/>
          </a:xfrm>
          <a:prstGeom prst="rect">
            <a:avLst/>
          </a:prstGeom>
        </p:spPr>
      </p:pic>
      <p:sp>
        <p:nvSpPr>
          <p:cNvPr id="3" name="TextBox 2"/>
          <p:cNvSpPr txBox="1"/>
          <p:nvPr/>
        </p:nvSpPr>
        <p:spPr>
          <a:xfrm>
            <a:off x="14417606" y="1316354"/>
            <a:ext cx="3152838"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0" dirty="0" smtClean="0">
                <a:latin typeface="Times New Roman" panose="02020603050405020304" pitchFamily="18" charset="0"/>
                <a:cs typeface="Times New Roman" panose="02020603050405020304" pitchFamily="18" charset="0"/>
              </a:rPr>
              <a:t>2.0</a:t>
            </a:r>
            <a:endParaRPr kumimoji="0" lang="ru-RU" sz="80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4" name="TextBox 3"/>
          <p:cNvSpPr txBox="1"/>
          <p:nvPr/>
        </p:nvSpPr>
        <p:spPr>
          <a:xfrm>
            <a:off x="10094976" y="12707156"/>
            <a:ext cx="314553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ru-RU" sz="2800" b="0" i="0" u="none" strike="noStrike" cap="none" spc="0" normalizeH="0" baseline="0" dirty="0" smtClean="0">
                <a:ln>
                  <a:noFill/>
                </a:ln>
                <a:solidFill>
                  <a:schemeClr val="bg2">
                    <a:lumMod val="50000"/>
                  </a:schemeClr>
                </a:solidFill>
                <a:effectLst/>
                <a:uFillTx/>
                <a:sym typeface="Helvetica Neue"/>
              </a:rPr>
              <a:t>Ярославль 2024г</a:t>
            </a:r>
            <a:r>
              <a:rPr lang="ru-RU" sz="2800" b="0" dirty="0">
                <a:solidFill>
                  <a:schemeClr val="bg2">
                    <a:lumMod val="50000"/>
                  </a:schemeClr>
                </a:solidFill>
              </a:rPr>
              <a:t>.</a:t>
            </a:r>
            <a:endParaRPr kumimoji="0" lang="ru-RU" sz="2800" b="0" i="0" u="none" strike="noStrike" cap="none" spc="0" normalizeH="0" baseline="0" dirty="0">
              <a:ln>
                <a:noFill/>
              </a:ln>
              <a:solidFill>
                <a:schemeClr val="bg2">
                  <a:lumMod val="50000"/>
                </a:schemeClr>
              </a:solidFill>
              <a:effectLst/>
              <a:uFillTx/>
              <a:sym typeface="Helvetica Neue"/>
            </a:endParaRPr>
          </a:p>
        </p:txBody>
      </p:sp>
      <p:pic>
        <p:nvPicPr>
          <p:cNvPr id="5" name="Рисунок 4"/>
          <p:cNvPicPr>
            <a:picLocks noChangeAspect="1"/>
          </p:cNvPicPr>
          <p:nvPr/>
        </p:nvPicPr>
        <p:blipFill rotWithShape="1">
          <a:blip r:embed="rId3"/>
          <a:srcRect l="1016" t="-428"/>
          <a:stretch/>
        </p:blipFill>
        <p:spPr>
          <a:xfrm>
            <a:off x="841248" y="3895344"/>
            <a:ext cx="5266944" cy="5195759"/>
          </a:xfrm>
          <a:prstGeom prst="rect">
            <a:avLst/>
          </a:prstGeom>
        </p:spPr>
      </p:pic>
      <p:pic>
        <p:nvPicPr>
          <p:cNvPr id="6" name="Рисунок 5"/>
          <p:cNvPicPr>
            <a:picLocks noChangeAspect="1"/>
          </p:cNvPicPr>
          <p:nvPr/>
        </p:nvPicPr>
        <p:blipFill>
          <a:blip r:embed="rId4"/>
          <a:stretch>
            <a:fillRect/>
          </a:stretch>
        </p:blipFill>
        <p:spPr>
          <a:xfrm>
            <a:off x="397992" y="9970419"/>
            <a:ext cx="6153456" cy="3745581"/>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text slide"/>
          <p:cNvSpPr txBox="1"/>
          <p:nvPr/>
        </p:nvSpPr>
        <p:spPr>
          <a:xfrm>
            <a:off x="1092528" y="2046985"/>
            <a:ext cx="911217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rPr lang="ru-RU" dirty="0" smtClean="0">
                <a:latin typeface="Times New Roman" panose="02020603050405020304" pitchFamily="18" charset="0"/>
                <a:cs typeface="Times New Roman" panose="02020603050405020304" pitchFamily="18" charset="0"/>
              </a:rPr>
              <a:t>Введение</a:t>
            </a:r>
            <a:endParaRPr dirty="0">
              <a:latin typeface="Times New Roman" panose="02020603050405020304" pitchFamily="18" charset="0"/>
              <a:cs typeface="Times New Roman" panose="02020603050405020304" pitchFamily="18" charset="0"/>
            </a:endParaRPr>
          </a:p>
        </p:txBody>
      </p:sp>
      <p:sp>
        <p:nvSpPr>
          <p:cNvPr id="47"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2451369" y="5003800"/>
            <a:ext cx="19227669" cy="538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lnSpc>
                <a:spcPct val="120000"/>
              </a:lnSpc>
              <a:spcBef>
                <a:spcPts val="2000"/>
              </a:spcBef>
              <a:defRPr sz="2600" b="0">
                <a:solidFill>
                  <a:srgbClr val="646979"/>
                </a:solidFill>
                <a:latin typeface="Open Sans"/>
                <a:ea typeface="Open Sans"/>
                <a:cs typeface="Open Sans"/>
                <a:sym typeface="Open Sans"/>
              </a:defRPr>
            </a:pPr>
            <a:endParaRPr dirty="0"/>
          </a:p>
        </p:txBody>
      </p:sp>
      <p:sp>
        <p:nvSpPr>
          <p:cNvPr id="48" name="Фигура"/>
          <p:cNvSpPr/>
          <p:nvPr/>
        </p:nvSpPr>
        <p:spPr>
          <a:xfrm>
            <a:off x="24763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 name="TextBox 2"/>
          <p:cNvSpPr txBox="1"/>
          <p:nvPr/>
        </p:nvSpPr>
        <p:spPr>
          <a:xfrm>
            <a:off x="422731" y="5026340"/>
            <a:ext cx="9781973"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ru-RU" sz="3600" b="0" dirty="0" smtClean="0"/>
              <a:t>Многие люди плохо ориентируются на незнакомой (а порой даже и знакомой)</a:t>
            </a:r>
            <a:r>
              <a:rPr lang="en-US" sz="3600" b="0" dirty="0" smtClean="0"/>
              <a:t> </a:t>
            </a:r>
            <a:r>
              <a:rPr lang="ru-RU" sz="3600" b="0" dirty="0" smtClean="0"/>
              <a:t>местности</a:t>
            </a:r>
            <a:r>
              <a:rPr lang="en-US" sz="3600" b="0" dirty="0" smtClean="0"/>
              <a:t>.</a:t>
            </a:r>
            <a:r>
              <a:rPr lang="ru-RU" sz="3600" b="0" dirty="0" smtClean="0"/>
              <a:t> Поэтому умные люди придумали различные методы усовершенствования</a:t>
            </a:r>
            <a:r>
              <a:rPr lang="ru-RU" sz="3600" b="0" dirty="0"/>
              <a:t> </a:t>
            </a:r>
            <a:r>
              <a:rPr lang="ru-RU" sz="3600" b="0" dirty="0" smtClean="0"/>
              <a:t>навыков  ориентирования в пространстве</a:t>
            </a:r>
            <a:r>
              <a:rPr lang="en-US" sz="3600" b="0" dirty="0" smtClean="0"/>
              <a:t>. </a:t>
            </a:r>
            <a:r>
              <a:rPr lang="ru-RU" sz="3600" b="0" dirty="0" smtClean="0"/>
              <a:t>Мы же в свою очередь решили создать свой сервер, на котором каждый желающий может научиться отличать страны и города по особенностям окружающей среды</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7074" y="5003800"/>
            <a:ext cx="12130602" cy="4043534"/>
          </a:xfrm>
          <a:prstGeom prst="rect">
            <a:avLst/>
          </a:prstGeom>
        </p:spPr>
      </p:pic>
    </p:spTree>
    <p:extLst>
      <p:ext uri="{BB962C8B-B14F-4D97-AF65-F5344CB8AC3E}">
        <p14:creationId xmlns:p14="http://schemas.microsoft.com/office/powerpoint/2010/main" val="12896744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text slide"/>
          <p:cNvSpPr txBox="1"/>
          <p:nvPr/>
        </p:nvSpPr>
        <p:spPr>
          <a:xfrm>
            <a:off x="985288" y="789471"/>
            <a:ext cx="911217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rPr lang="ru-RU" dirty="0" smtClean="0"/>
              <a:t>В чём прикол?</a:t>
            </a:r>
            <a:endParaRPr dirty="0"/>
          </a:p>
        </p:txBody>
      </p:sp>
      <p:sp>
        <p:nvSpPr>
          <p:cNvPr id="47"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2451369" y="5003800"/>
            <a:ext cx="19227669" cy="538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lnSpc>
                <a:spcPct val="120000"/>
              </a:lnSpc>
              <a:spcBef>
                <a:spcPts val="2000"/>
              </a:spcBef>
              <a:defRPr sz="2600" b="0">
                <a:solidFill>
                  <a:srgbClr val="646979"/>
                </a:solidFill>
                <a:latin typeface="Open Sans"/>
                <a:ea typeface="Open Sans"/>
                <a:cs typeface="Open Sans"/>
                <a:sym typeface="Open Sans"/>
              </a:defRPr>
            </a:pPr>
            <a:endParaRPr dirty="0"/>
          </a:p>
        </p:txBody>
      </p:sp>
      <p:sp>
        <p:nvSpPr>
          <p:cNvPr id="48" name="Фигура"/>
          <p:cNvSpPr/>
          <p:nvPr/>
        </p:nvSpPr>
        <p:spPr>
          <a:xfrm>
            <a:off x="1251073" y="2451686"/>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2" name="Рисунок 1"/>
          <p:cNvPicPr>
            <a:picLocks noChangeAspect="1"/>
          </p:cNvPicPr>
          <p:nvPr/>
        </p:nvPicPr>
        <p:blipFill>
          <a:blip r:embed="rId2"/>
          <a:stretch>
            <a:fillRect/>
          </a:stretch>
        </p:blipFill>
        <p:spPr>
          <a:xfrm>
            <a:off x="322003" y="4091740"/>
            <a:ext cx="9560922" cy="4206337"/>
          </a:xfrm>
          <a:prstGeom prst="rect">
            <a:avLst/>
          </a:prstGeom>
        </p:spPr>
      </p:pic>
      <p:pic>
        <p:nvPicPr>
          <p:cNvPr id="3" name="Рисунок 2"/>
          <p:cNvPicPr>
            <a:picLocks noChangeAspect="1"/>
          </p:cNvPicPr>
          <p:nvPr/>
        </p:nvPicPr>
        <p:blipFill>
          <a:blip r:embed="rId3"/>
          <a:stretch>
            <a:fillRect/>
          </a:stretch>
        </p:blipFill>
        <p:spPr>
          <a:xfrm>
            <a:off x="322003" y="8724959"/>
            <a:ext cx="9560922" cy="4206337"/>
          </a:xfrm>
          <a:prstGeom prst="rect">
            <a:avLst/>
          </a:prstGeom>
        </p:spPr>
      </p:pic>
      <p:pic>
        <p:nvPicPr>
          <p:cNvPr id="4" name="Рисунок 3"/>
          <p:cNvPicPr>
            <a:picLocks noChangeAspect="1"/>
          </p:cNvPicPr>
          <p:nvPr/>
        </p:nvPicPr>
        <p:blipFill>
          <a:blip r:embed="rId4"/>
          <a:stretch>
            <a:fillRect/>
          </a:stretch>
        </p:blipFill>
        <p:spPr>
          <a:xfrm>
            <a:off x="10475559" y="8724959"/>
            <a:ext cx="8598825" cy="4163952"/>
          </a:xfrm>
          <a:prstGeom prst="rect">
            <a:avLst/>
          </a:prstGeom>
        </p:spPr>
      </p:pic>
      <p:sp>
        <p:nvSpPr>
          <p:cNvPr id="5" name="TextBox 4"/>
          <p:cNvSpPr txBox="1"/>
          <p:nvPr/>
        </p:nvSpPr>
        <p:spPr>
          <a:xfrm flipH="1">
            <a:off x="10347543" y="4091740"/>
            <a:ext cx="9857232"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ru-RU" b="0" dirty="0" smtClean="0">
                <a:latin typeface="Times New Roman" panose="02020603050405020304" pitchFamily="18" charset="0"/>
                <a:cs typeface="Times New Roman" panose="02020603050405020304" pitchFamily="18" charset="0"/>
              </a:rPr>
              <a:t>Перед вами 3 различных фотографии, сделанных в 3-х разных странах. Многие люди конечно же не смогут назвать не только место, но и страну, в которой было сделано фото. Большинство профессиональных игроков в </a:t>
            </a:r>
            <a:r>
              <a:rPr lang="en-US" b="0" dirty="0" err="1" smtClean="0">
                <a:latin typeface="Times New Roman" panose="02020603050405020304" pitchFamily="18" charset="0"/>
                <a:cs typeface="Times New Roman" panose="02020603050405020304" pitchFamily="18" charset="0"/>
              </a:rPr>
              <a:t>Geoguessr</a:t>
            </a:r>
            <a:r>
              <a:rPr lang="ru-RU" b="0" dirty="0" smtClean="0">
                <a:latin typeface="Times New Roman" panose="02020603050405020304" pitchFamily="18" charset="0"/>
                <a:cs typeface="Times New Roman" panose="02020603050405020304" pitchFamily="18" charset="0"/>
              </a:rPr>
              <a:t> за 2 секунды вычислят широту и долготу с точностью до метра только взглянув на небо или куст. Безусловно, наш сервер не обучит вас данным навыкам, но ориентироваться в нашей планете вы будете гораздо лучше </a:t>
            </a:r>
            <a:endParaRPr kumimoji="0" lang="ru-RU" sz="3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100" name="Группа"/>
          <p:cNvGrpSpPr/>
          <p:nvPr/>
        </p:nvGrpSpPr>
        <p:grpSpPr>
          <a:xfrm>
            <a:off x="2356464" y="550700"/>
            <a:ext cx="19832513" cy="11403525"/>
            <a:chOff x="0" y="-1534582"/>
            <a:chExt cx="19832511" cy="11403524"/>
          </a:xfrm>
        </p:grpSpPr>
        <p:sp>
          <p:nvSpPr>
            <p:cNvPr id="82" name="Numbered List"/>
            <p:cNvSpPr txBox="1"/>
            <p:nvPr/>
          </p:nvSpPr>
          <p:spPr>
            <a:xfrm>
              <a:off x="5279448" y="-1534582"/>
              <a:ext cx="9112176" cy="25648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8000" b="0">
                  <a:solidFill>
                    <a:srgbClr val="31333D"/>
                  </a:solidFill>
                  <a:latin typeface="Maven Pro Medium"/>
                  <a:ea typeface="Maven Pro Medium"/>
                  <a:cs typeface="Maven Pro Medium"/>
                  <a:sym typeface="Maven Pro Medium"/>
                </a:defRPr>
              </a:lvl1pPr>
            </a:lstStyle>
            <a:p>
              <a:r>
                <a:rPr lang="ru-RU" dirty="0" smtClean="0">
                  <a:latin typeface="Times New Roman" panose="02020603050405020304" pitchFamily="18" charset="0"/>
                  <a:cs typeface="Times New Roman" panose="02020603050405020304" pitchFamily="18" charset="0"/>
                </a:rPr>
                <a:t>Почему наш сервер лучший?</a:t>
              </a:r>
              <a:endParaRPr dirty="0">
                <a:latin typeface="Times New Roman" panose="02020603050405020304" pitchFamily="18" charset="0"/>
                <a:cs typeface="Times New Roman" panose="02020603050405020304" pitchFamily="18" charset="0"/>
              </a:endParaRPr>
            </a:p>
          </p:txBody>
        </p:sp>
        <p:sp>
          <p:nvSpPr>
            <p:cNvPr id="83" name="Фигура"/>
            <p:cNvSpPr/>
            <p:nvPr/>
          </p:nvSpPr>
          <p:spPr>
            <a:xfrm>
              <a:off x="9047076" y="1750423"/>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flip="none" rotWithShape="1">
              <a:gsLst>
                <a:gs pos="0">
                  <a:schemeClr val="accent2"/>
                </a:gs>
                <a:gs pos="100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grpSp>
          <p:nvGrpSpPr>
            <p:cNvPr id="87" name="Группа"/>
            <p:cNvGrpSpPr/>
            <p:nvPr/>
          </p:nvGrpSpPr>
          <p:grpSpPr>
            <a:xfrm>
              <a:off x="217152" y="2801142"/>
              <a:ext cx="9127199" cy="2978400"/>
              <a:chOff x="217152" y="441424"/>
              <a:chExt cx="9127198" cy="2978399"/>
            </a:xfrm>
          </p:grpSpPr>
          <p:sp>
            <p:nvSpPr>
              <p:cNvPr id="84"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5" name="01"/>
              <p:cNvSpPr txBox="1"/>
              <p:nvPr/>
            </p:nvSpPr>
            <p:spPr>
              <a:xfrm>
                <a:off x="1289148" y="1509994"/>
                <a:ext cx="7757927"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r>
                  <a:rPr sz="4800" dirty="0" smtClean="0">
                    <a:latin typeface="Times New Roman" panose="02020603050405020304" pitchFamily="18" charset="0"/>
                    <a:cs typeface="Times New Roman" panose="02020603050405020304" pitchFamily="18" charset="0"/>
                  </a:rPr>
                  <a:t>01</a:t>
                </a:r>
                <a:r>
                  <a:rPr lang="ru-RU" sz="4800" dirty="0" smtClean="0">
                    <a:latin typeface="Times New Roman" panose="02020603050405020304" pitchFamily="18" charset="0"/>
                    <a:cs typeface="Times New Roman" panose="02020603050405020304" pitchFamily="18" charset="0"/>
                  </a:rPr>
                  <a:t> – множество изображений </a:t>
                </a:r>
                <a:endParaRPr sz="4800" dirty="0">
                  <a:latin typeface="Times New Roman" panose="02020603050405020304" pitchFamily="18" charset="0"/>
                  <a:cs typeface="Times New Roman" panose="02020603050405020304" pitchFamily="18" charset="0"/>
                </a:endParaRPr>
              </a:p>
            </p:txBody>
          </p:sp>
          <p:sp>
            <p:nvSpPr>
              <p:cNvPr id="86" name="Lorem ipsum dolor sit amet, consectetur adipiscing elit, sed do eiusmod tempor incididunt ut labore et quis nostrud exercitation ullamco laboris nisi ut"/>
              <p:cNvSpPr txBox="1"/>
              <p:nvPr/>
            </p:nvSpPr>
            <p:spPr>
              <a:xfrm>
                <a:off x="1214545" y="1104900"/>
                <a:ext cx="8129805" cy="5386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grpSp>
        <p:grpSp>
          <p:nvGrpSpPr>
            <p:cNvPr id="91" name="Группа"/>
            <p:cNvGrpSpPr/>
            <p:nvPr/>
          </p:nvGrpSpPr>
          <p:grpSpPr>
            <a:xfrm>
              <a:off x="0" y="6429969"/>
              <a:ext cx="9291511" cy="3438973"/>
              <a:chOff x="0" y="-19148"/>
              <a:chExt cx="9291510" cy="3438971"/>
            </a:xfrm>
          </p:grpSpPr>
          <p:sp>
            <p:nvSpPr>
              <p:cNvPr id="88"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 name="02"/>
              <p:cNvSpPr txBox="1"/>
              <p:nvPr/>
            </p:nvSpPr>
            <p:spPr>
              <a:xfrm>
                <a:off x="0" y="-19148"/>
                <a:ext cx="2167657" cy="13336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endParaRPr dirty="0"/>
              </a:p>
            </p:txBody>
          </p:sp>
          <p:sp>
            <p:nvSpPr>
              <p:cNvPr id="90" name="Lorem ipsum dolor sit amet, consectetur adipiscing elit, sed do eiusmod tempor incididunt ut labore et quis nostrud exercitation ullamco laboris nisi ut"/>
              <p:cNvSpPr txBox="1"/>
              <p:nvPr/>
            </p:nvSpPr>
            <p:spPr>
              <a:xfrm>
                <a:off x="1161705" y="1045244"/>
                <a:ext cx="8129805" cy="5386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grpSp>
        <p:grpSp>
          <p:nvGrpSpPr>
            <p:cNvPr id="95" name="Группа"/>
            <p:cNvGrpSpPr/>
            <p:nvPr/>
          </p:nvGrpSpPr>
          <p:grpSpPr>
            <a:xfrm>
              <a:off x="10541000" y="2340569"/>
              <a:ext cx="9291511" cy="3438973"/>
              <a:chOff x="0" y="-19148"/>
              <a:chExt cx="9291510" cy="3438971"/>
            </a:xfrm>
          </p:grpSpPr>
          <p:sp>
            <p:nvSpPr>
              <p:cNvPr id="92"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3" name="03"/>
              <p:cNvSpPr txBox="1"/>
              <p:nvPr/>
            </p:nvSpPr>
            <p:spPr>
              <a:xfrm>
                <a:off x="0" y="-19148"/>
                <a:ext cx="2167657" cy="13336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endParaRPr dirty="0"/>
              </a:p>
            </p:txBody>
          </p:sp>
          <p:sp>
            <p:nvSpPr>
              <p:cNvPr id="94" name="Lorem ipsum dolor sit amet, consectetur adipiscing elit, sed do eiusmod tempor incididunt ut labore et quis nostrud exercitation ullamco laboris nisi ut"/>
              <p:cNvSpPr txBox="1"/>
              <p:nvPr/>
            </p:nvSpPr>
            <p:spPr>
              <a:xfrm>
                <a:off x="1161705" y="1104900"/>
                <a:ext cx="8129805" cy="5386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grpSp>
        <p:grpSp>
          <p:nvGrpSpPr>
            <p:cNvPr id="99" name="Группа"/>
            <p:cNvGrpSpPr/>
            <p:nvPr/>
          </p:nvGrpSpPr>
          <p:grpSpPr>
            <a:xfrm>
              <a:off x="10758152" y="6890541"/>
              <a:ext cx="9074359" cy="2978401"/>
              <a:chOff x="217152" y="441424"/>
              <a:chExt cx="9074358" cy="2978399"/>
            </a:xfrm>
          </p:grpSpPr>
          <p:sp>
            <p:nvSpPr>
              <p:cNvPr id="96"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8" name="Lorem ipsum dolor sit amet, consectetur adipiscing elit, sed do eiusmod tempor incididunt ut labore et quis nostrud exercitation ullamco laboris nisi ut"/>
              <p:cNvSpPr txBox="1"/>
              <p:nvPr/>
            </p:nvSpPr>
            <p:spPr>
              <a:xfrm>
                <a:off x="1161705" y="1104900"/>
                <a:ext cx="8129805" cy="5386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grpSp>
      </p:grpSp>
      <p:sp>
        <p:nvSpPr>
          <p:cNvPr id="3" name="Прямоугольник 2"/>
          <p:cNvSpPr/>
          <p:nvPr/>
        </p:nvSpPr>
        <p:spPr>
          <a:xfrm>
            <a:off x="3645612" y="10049525"/>
            <a:ext cx="6949338" cy="830997"/>
          </a:xfrm>
          <a:prstGeom prst="rect">
            <a:avLst/>
          </a:prstGeom>
        </p:spPr>
        <p:txBody>
          <a:bodyPr wrap="none">
            <a:spAutoFit/>
          </a:bodyPr>
          <a:lstStyle/>
          <a:p>
            <a:r>
              <a:rPr lang="ru-RU" sz="4800" b="0" dirty="0" smtClean="0">
                <a:latin typeface="Times New Roman" panose="02020603050405020304" pitchFamily="18" charset="0"/>
                <a:cs typeface="Times New Roman" panose="02020603050405020304" pitchFamily="18" charset="0"/>
              </a:rPr>
              <a:t>02 </a:t>
            </a:r>
            <a:r>
              <a:rPr lang="ru-RU" sz="4800" b="0" dirty="0">
                <a:latin typeface="Times New Roman" panose="02020603050405020304" pitchFamily="18" charset="0"/>
                <a:cs typeface="Times New Roman" panose="02020603050405020304" pitchFamily="18" charset="0"/>
              </a:rPr>
              <a:t>– </a:t>
            </a:r>
            <a:r>
              <a:rPr lang="ru-RU" sz="4800" b="0" dirty="0" smtClean="0">
                <a:latin typeface="Times New Roman" panose="02020603050405020304" pitchFamily="18" charset="0"/>
                <a:cs typeface="Times New Roman" panose="02020603050405020304" pitchFamily="18" charset="0"/>
              </a:rPr>
              <a:t>понятный интерфейс</a:t>
            </a:r>
            <a:endParaRPr lang="ru-RU" sz="4800" b="0"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14167643" y="5920988"/>
            <a:ext cx="8340745" cy="830997"/>
          </a:xfrm>
          <a:prstGeom prst="rect">
            <a:avLst/>
          </a:prstGeom>
        </p:spPr>
        <p:txBody>
          <a:bodyPr wrap="none">
            <a:spAutoFit/>
          </a:bodyPr>
          <a:lstStyle/>
          <a:p>
            <a:r>
              <a:rPr lang="ru-RU" sz="4800" b="0" dirty="0" smtClean="0">
                <a:latin typeface="Times New Roman" panose="02020603050405020304" pitchFamily="18" charset="0"/>
                <a:cs typeface="Times New Roman" panose="02020603050405020304" pitchFamily="18" charset="0"/>
              </a:rPr>
              <a:t>03 </a:t>
            </a:r>
            <a:r>
              <a:rPr lang="ru-RU" sz="4800" b="0" dirty="0">
                <a:latin typeface="Times New Roman" panose="02020603050405020304" pitchFamily="18" charset="0"/>
                <a:cs typeface="Times New Roman" panose="02020603050405020304" pitchFamily="18" charset="0"/>
              </a:rPr>
              <a:t>– </a:t>
            </a:r>
            <a:r>
              <a:rPr lang="ru-RU" sz="4800" b="0" dirty="0" smtClean="0">
                <a:latin typeface="Times New Roman" panose="02020603050405020304" pitchFamily="18" charset="0"/>
                <a:cs typeface="Times New Roman" panose="02020603050405020304" pitchFamily="18" charset="0"/>
              </a:rPr>
              <a:t>отсутствие ненужных </a:t>
            </a:r>
            <a:r>
              <a:rPr lang="ru-RU" sz="4800" b="0" dirty="0" err="1" smtClean="0">
                <a:latin typeface="Times New Roman" panose="02020603050405020304" pitchFamily="18" charset="0"/>
                <a:cs typeface="Times New Roman" panose="02020603050405020304" pitchFamily="18" charset="0"/>
              </a:rPr>
              <a:t>фич</a:t>
            </a:r>
            <a:endParaRPr lang="ru-RU" sz="4800" b="0"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14782399" y="10049525"/>
            <a:ext cx="7111242" cy="830997"/>
          </a:xfrm>
          <a:prstGeom prst="rect">
            <a:avLst/>
          </a:prstGeom>
        </p:spPr>
        <p:txBody>
          <a:bodyPr wrap="none">
            <a:spAutoFit/>
          </a:bodyPr>
          <a:lstStyle/>
          <a:p>
            <a:r>
              <a:rPr lang="ru-RU" sz="4800" b="0" dirty="0" smtClean="0">
                <a:latin typeface="Times New Roman" panose="02020603050405020304" pitchFamily="18" charset="0"/>
                <a:cs typeface="Times New Roman" panose="02020603050405020304" pitchFamily="18" charset="0"/>
              </a:rPr>
              <a:t>04 – полностью бесплатно</a:t>
            </a:r>
            <a:endParaRPr lang="ru-RU" sz="4800" b="0" dirty="0">
              <a:latin typeface="Times New Roman" panose="02020603050405020304" pitchFamily="18" charset="0"/>
              <a:cs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text slide"/>
          <p:cNvSpPr txBox="1"/>
          <p:nvPr/>
        </p:nvSpPr>
        <p:spPr>
          <a:xfrm>
            <a:off x="4570836" y="627621"/>
            <a:ext cx="13131948"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pPr algn="ctr"/>
            <a:r>
              <a:rPr lang="ru-RU" dirty="0" smtClean="0"/>
              <a:t>Технология выбора места и создания карты</a:t>
            </a:r>
            <a:endParaRPr dirty="0"/>
          </a:p>
        </p:txBody>
      </p:sp>
      <p:sp>
        <p:nvSpPr>
          <p:cNvPr id="118" name="Фигура"/>
          <p:cNvSpPr/>
          <p:nvPr/>
        </p:nvSpPr>
        <p:spPr>
          <a:xfrm>
            <a:off x="10348351" y="3192426"/>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9" name="Lorem ipsum dolor sit amet, consectetur adipiscing elit, sed do eiusmod tempor incididunt ut labore et dolore magna aliqua. Ut enim ad minim veniam, quis nostrud exercitation ullamco laboris nisi ut aliquip ex ea comm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 voluptatem quia voluptas sit aspernatur aut odit aut fugit"/>
          <p:cNvSpPr txBox="1"/>
          <p:nvPr/>
        </p:nvSpPr>
        <p:spPr>
          <a:xfrm>
            <a:off x="2451369" y="4991100"/>
            <a:ext cx="8998565" cy="538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sp>
        <p:nvSpPr>
          <p:cNvPr id="120"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12966969" y="4991100"/>
            <a:ext cx="8998565" cy="538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pic>
        <p:nvPicPr>
          <p:cNvPr id="2" name="Рисунок 1"/>
          <p:cNvPicPr>
            <a:picLocks noChangeAspect="1"/>
          </p:cNvPicPr>
          <p:nvPr/>
        </p:nvPicPr>
        <p:blipFill>
          <a:blip r:embed="rId2"/>
          <a:stretch>
            <a:fillRect/>
          </a:stretch>
        </p:blipFill>
        <p:spPr>
          <a:xfrm>
            <a:off x="54053" y="3854732"/>
            <a:ext cx="10997111" cy="9483620"/>
          </a:xfrm>
          <a:prstGeom prst="rect">
            <a:avLst/>
          </a:prstGeom>
        </p:spPr>
      </p:pic>
      <p:pic>
        <p:nvPicPr>
          <p:cNvPr id="3" name="Рисунок 2"/>
          <p:cNvPicPr>
            <a:picLocks noChangeAspect="1"/>
          </p:cNvPicPr>
          <p:nvPr/>
        </p:nvPicPr>
        <p:blipFill>
          <a:blip r:embed="rId3"/>
          <a:stretch>
            <a:fillRect/>
          </a:stretch>
        </p:blipFill>
        <p:spPr>
          <a:xfrm>
            <a:off x="11347090" y="3854732"/>
            <a:ext cx="3239758" cy="1674977"/>
          </a:xfrm>
          <a:prstGeom prst="rect">
            <a:avLst/>
          </a:prstGeom>
        </p:spPr>
      </p:pic>
      <p:pic>
        <p:nvPicPr>
          <p:cNvPr id="4" name="Рисунок 3"/>
          <p:cNvPicPr>
            <a:picLocks noChangeAspect="1"/>
          </p:cNvPicPr>
          <p:nvPr/>
        </p:nvPicPr>
        <p:blipFill>
          <a:blip r:embed="rId4"/>
          <a:stretch>
            <a:fillRect/>
          </a:stretch>
        </p:blipFill>
        <p:spPr>
          <a:xfrm>
            <a:off x="15281544" y="3678160"/>
            <a:ext cx="8201025" cy="2625880"/>
          </a:xfrm>
          <a:prstGeom prst="rect">
            <a:avLst/>
          </a:prstGeom>
        </p:spPr>
      </p:pic>
      <p:sp>
        <p:nvSpPr>
          <p:cNvPr id="5" name="TextBox 4"/>
          <p:cNvSpPr txBox="1"/>
          <p:nvPr/>
        </p:nvSpPr>
        <p:spPr>
          <a:xfrm flipH="1">
            <a:off x="12121286" y="7328383"/>
            <a:ext cx="9767438"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ru-RU" sz="3000" b="0" i="0" u="none" strike="noStrike" cap="none" spc="0" normalizeH="0" baseline="0" dirty="0" smtClean="0">
                <a:ln>
                  <a:noFill/>
                </a:ln>
                <a:solidFill>
                  <a:srgbClr val="000000"/>
                </a:solidFill>
                <a:effectLst/>
                <a:uFillTx/>
                <a:latin typeface="Helvetica Neue"/>
                <a:ea typeface="Helvetica Neue"/>
                <a:cs typeface="Helvetica Neue"/>
                <a:sym typeface="Helvetica Neue"/>
              </a:rPr>
              <a:t>Функция </a:t>
            </a:r>
            <a:r>
              <a:rPr kumimoji="0" lang="en-US" sz="3000" b="0" i="0" u="none" strike="noStrike" cap="none" spc="0" normalizeH="0" baseline="0" dirty="0" smtClean="0">
                <a:ln>
                  <a:noFill/>
                </a:ln>
                <a:solidFill>
                  <a:srgbClr val="000000"/>
                </a:solidFill>
                <a:effectLst/>
                <a:uFillTx/>
                <a:latin typeface="Helvetica Neue"/>
                <a:ea typeface="Helvetica Neue"/>
                <a:cs typeface="Helvetica Neue"/>
                <a:sym typeface="Helvetica Neue"/>
              </a:rPr>
              <a:t>create</a:t>
            </a:r>
            <a:r>
              <a:rPr kumimoji="0" lang="en-US" sz="3000" b="0" i="0" u="none" strike="noStrike" cap="none" spc="0" normalizeH="0" dirty="0" smtClean="0">
                <a:ln>
                  <a:noFill/>
                </a:ln>
                <a:solidFill>
                  <a:srgbClr val="000000"/>
                </a:solidFill>
                <a:effectLst/>
                <a:uFillTx/>
                <a:latin typeface="Helvetica Neue"/>
                <a:ea typeface="Helvetica Neue"/>
                <a:cs typeface="Helvetica Neue"/>
                <a:sym typeface="Helvetica Neue"/>
              </a:rPr>
              <a:t> map </a:t>
            </a:r>
            <a:r>
              <a:rPr kumimoji="0" lang="ru-RU" sz="3000" b="0" i="0" u="none" strike="noStrike" cap="none" spc="0" normalizeH="0" dirty="0" smtClean="0">
                <a:ln>
                  <a:noFill/>
                </a:ln>
                <a:solidFill>
                  <a:srgbClr val="000000"/>
                </a:solidFill>
                <a:effectLst/>
                <a:uFillTx/>
                <a:latin typeface="Helvetica Neue"/>
                <a:ea typeface="Helvetica Neue"/>
                <a:cs typeface="Helvetica Neue"/>
                <a:sym typeface="Helvetica Neue"/>
              </a:rPr>
              <a:t>принимает на вход параметры карты и создаёт карту в отдельном файле. Функция </a:t>
            </a:r>
            <a:r>
              <a:rPr kumimoji="0" lang="en-US" sz="3000" b="0" i="0" u="none" strike="noStrike" cap="none" spc="0" normalizeH="0" dirty="0" err="1" smtClean="0">
                <a:ln>
                  <a:noFill/>
                </a:ln>
                <a:solidFill>
                  <a:srgbClr val="000000"/>
                </a:solidFill>
                <a:effectLst/>
                <a:uFillTx/>
                <a:latin typeface="Helvetica Neue"/>
                <a:ea typeface="Helvetica Neue"/>
                <a:cs typeface="Helvetica Neue"/>
                <a:sym typeface="Helvetica Neue"/>
              </a:rPr>
              <a:t>open_random_map</a:t>
            </a:r>
            <a:r>
              <a:rPr kumimoji="0" lang="en-US" sz="3000" b="0" i="0" u="none" strike="noStrike" cap="none" spc="0" normalizeH="0" dirty="0" smtClean="0">
                <a:ln>
                  <a:noFill/>
                </a:ln>
                <a:solidFill>
                  <a:srgbClr val="000000"/>
                </a:solidFill>
                <a:effectLst/>
                <a:uFillTx/>
                <a:latin typeface="Helvetica Neue"/>
                <a:ea typeface="Helvetica Neue"/>
                <a:cs typeface="Helvetica Neue"/>
                <a:sym typeface="Helvetica Neue"/>
              </a:rPr>
              <a:t> </a:t>
            </a:r>
            <a:r>
              <a:rPr kumimoji="0" lang="ru-RU" sz="3000" b="0" i="0" u="none" strike="noStrike" cap="none" spc="0" normalizeH="0" dirty="0" smtClean="0">
                <a:ln>
                  <a:noFill/>
                </a:ln>
                <a:solidFill>
                  <a:srgbClr val="000000"/>
                </a:solidFill>
                <a:effectLst/>
                <a:uFillTx/>
                <a:latin typeface="Helvetica Neue"/>
                <a:ea typeface="Helvetica Neue"/>
                <a:cs typeface="Helvetica Neue"/>
                <a:sym typeface="Helvetica Neue"/>
              </a:rPr>
              <a:t>сперва создаёт словарь континент: страны, затем выбирает случайный континент, из него выбирает случайную страну, а затем из папки с названием этой страны </a:t>
            </a:r>
            <a:r>
              <a:rPr kumimoji="0" lang="ru-RU" sz="3000" b="0" i="0" u="none" strike="noStrike" cap="none" spc="0" normalizeH="0" dirty="0" err="1" smtClean="0">
                <a:ln>
                  <a:noFill/>
                </a:ln>
                <a:solidFill>
                  <a:srgbClr val="000000"/>
                </a:solidFill>
                <a:effectLst/>
                <a:uFillTx/>
                <a:latin typeface="Helvetica Neue"/>
                <a:ea typeface="Helvetica Neue"/>
                <a:cs typeface="Helvetica Neue"/>
                <a:sym typeface="Helvetica Neue"/>
              </a:rPr>
              <a:t>рандомно</a:t>
            </a:r>
            <a:r>
              <a:rPr kumimoji="0" lang="ru-RU" sz="3000" b="0" i="0" u="none" strike="noStrike" cap="none" spc="0" normalizeH="0" dirty="0" smtClean="0">
                <a:ln>
                  <a:noFill/>
                </a:ln>
                <a:solidFill>
                  <a:srgbClr val="000000"/>
                </a:solidFill>
                <a:effectLst/>
                <a:uFillTx/>
                <a:latin typeface="Helvetica Neue"/>
                <a:ea typeface="Helvetica Neue"/>
                <a:cs typeface="Helvetica Neue"/>
                <a:sym typeface="Helvetica Neue"/>
              </a:rPr>
              <a:t> выбирает 1 из 5 фотографий, название которых – координаты места, где было сделано фото. Далее функция присваивает глобальной переменной </a:t>
            </a:r>
            <a:r>
              <a:rPr kumimoji="0" lang="en-US" sz="3000" b="0" i="0" u="none" strike="noStrike" cap="none" spc="0" normalizeH="0" dirty="0" err="1" smtClean="0">
                <a:ln>
                  <a:noFill/>
                </a:ln>
                <a:solidFill>
                  <a:srgbClr val="000000"/>
                </a:solidFill>
                <a:effectLst/>
                <a:uFillTx/>
                <a:latin typeface="Helvetica Neue"/>
                <a:ea typeface="Helvetica Neue"/>
                <a:cs typeface="Helvetica Neue"/>
                <a:sym typeface="Helvetica Neue"/>
              </a:rPr>
              <a:t>img_path</a:t>
            </a:r>
            <a:r>
              <a:rPr kumimoji="0" lang="en-US" sz="3000" b="0" i="0" u="none" strike="noStrike" cap="none" spc="0" normalizeH="0" dirty="0" smtClean="0">
                <a:ln>
                  <a:noFill/>
                </a:ln>
                <a:solidFill>
                  <a:srgbClr val="000000"/>
                </a:solidFill>
                <a:effectLst/>
                <a:uFillTx/>
                <a:latin typeface="Helvetica Neue"/>
                <a:ea typeface="Helvetica Neue"/>
                <a:cs typeface="Helvetica Neue"/>
                <a:sym typeface="Helvetica Neue"/>
              </a:rPr>
              <a:t> </a:t>
            </a:r>
            <a:r>
              <a:rPr kumimoji="0" lang="ru-RU" sz="3000" b="0" i="0" u="none" strike="noStrike" cap="none" spc="0" normalizeH="0" dirty="0" smtClean="0">
                <a:ln>
                  <a:noFill/>
                </a:ln>
                <a:solidFill>
                  <a:srgbClr val="000000"/>
                </a:solidFill>
                <a:effectLst/>
                <a:uFillTx/>
                <a:latin typeface="Helvetica Neue"/>
                <a:ea typeface="Helvetica Neue"/>
                <a:cs typeface="Helvetica Neue"/>
                <a:sym typeface="Helvetica Neue"/>
              </a:rPr>
              <a:t>путь до нужной картинки</a:t>
            </a:r>
            <a:endParaRPr kumimoji="0" lang="ru-RU"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text slide"/>
          <p:cNvSpPr txBox="1"/>
          <p:nvPr/>
        </p:nvSpPr>
        <p:spPr>
          <a:xfrm>
            <a:off x="4570836" y="627621"/>
            <a:ext cx="13131948"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pPr algn="ctr"/>
            <a:r>
              <a:rPr lang="ru-RU" dirty="0" smtClean="0"/>
              <a:t>Технология обработки нажатия с кнопок</a:t>
            </a:r>
            <a:endParaRPr dirty="0"/>
          </a:p>
        </p:txBody>
      </p:sp>
      <p:sp>
        <p:nvSpPr>
          <p:cNvPr id="118" name="Фигура"/>
          <p:cNvSpPr/>
          <p:nvPr/>
        </p:nvSpPr>
        <p:spPr>
          <a:xfrm>
            <a:off x="10348351" y="3192426"/>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9" name="Lorem ipsum dolor sit amet, consectetur adipiscing elit, sed do eiusmod tempor incididunt ut labore et dolore magna aliqua. Ut enim ad minim veniam, quis nostrud exercitation ullamco laboris nisi ut aliquip ex ea comm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 voluptatem quia voluptas sit aspernatur aut odit aut fugit"/>
          <p:cNvSpPr txBox="1"/>
          <p:nvPr/>
        </p:nvSpPr>
        <p:spPr>
          <a:xfrm>
            <a:off x="2451369" y="4991100"/>
            <a:ext cx="8998565" cy="538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sp>
        <p:nvSpPr>
          <p:cNvPr id="120"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12966969" y="4991100"/>
            <a:ext cx="8998565" cy="538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pic>
        <p:nvPicPr>
          <p:cNvPr id="6" name="Рисунок 5"/>
          <p:cNvPicPr>
            <a:picLocks noChangeAspect="1"/>
          </p:cNvPicPr>
          <p:nvPr/>
        </p:nvPicPr>
        <p:blipFill>
          <a:blip r:embed="rId2"/>
          <a:stretch>
            <a:fillRect/>
          </a:stretch>
        </p:blipFill>
        <p:spPr>
          <a:xfrm>
            <a:off x="385490" y="7666731"/>
            <a:ext cx="8703646" cy="5743095"/>
          </a:xfrm>
          <a:prstGeom prst="rect">
            <a:avLst/>
          </a:prstGeom>
        </p:spPr>
      </p:pic>
      <p:pic>
        <p:nvPicPr>
          <p:cNvPr id="7" name="Рисунок 6"/>
          <p:cNvPicPr>
            <a:picLocks noChangeAspect="1"/>
          </p:cNvPicPr>
          <p:nvPr/>
        </p:nvPicPr>
        <p:blipFill>
          <a:blip r:embed="rId3"/>
          <a:stretch>
            <a:fillRect/>
          </a:stretch>
        </p:blipFill>
        <p:spPr>
          <a:xfrm>
            <a:off x="15533819" y="3472762"/>
            <a:ext cx="8077200" cy="5753100"/>
          </a:xfrm>
          <a:prstGeom prst="rect">
            <a:avLst/>
          </a:prstGeom>
        </p:spPr>
      </p:pic>
      <p:sp>
        <p:nvSpPr>
          <p:cNvPr id="9" name="TextBox 8"/>
          <p:cNvSpPr txBox="1"/>
          <p:nvPr/>
        </p:nvSpPr>
        <p:spPr>
          <a:xfrm>
            <a:off x="418407" y="3241930"/>
            <a:ext cx="11090919" cy="4257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ru-RU" sz="3000" b="0" u="none" strike="noStrike" cap="none" spc="0" normalizeH="0" baseline="0" dirty="0" smtClean="0">
                <a:ln>
                  <a:noFill/>
                </a:ln>
                <a:solidFill>
                  <a:srgbClr val="000000"/>
                </a:solidFill>
                <a:effectLst/>
                <a:uFillTx/>
                <a:sym typeface="Helvetica Neue"/>
              </a:rPr>
              <a:t>Все кнопки свя</a:t>
            </a:r>
            <a:r>
              <a:rPr lang="ru-RU" b="0" dirty="0" smtClean="0"/>
              <a:t>зываются с функциями благодаря декораторам. У каждой кнопки есть свойства </a:t>
            </a:r>
            <a:r>
              <a:rPr lang="en-US" b="0" dirty="0" smtClean="0"/>
              <a:t>class, name, type. </a:t>
            </a:r>
            <a:r>
              <a:rPr lang="ru-RU" b="0" dirty="0" smtClean="0"/>
              <a:t>Дизайн однотипных кнопок прописан в свойстве </a:t>
            </a:r>
            <a:r>
              <a:rPr lang="en-US" b="0" dirty="0" smtClean="0"/>
              <a:t>style, </a:t>
            </a:r>
            <a:r>
              <a:rPr lang="ru-RU" b="0" dirty="0" err="1" smtClean="0"/>
              <a:t>т.к</a:t>
            </a:r>
            <a:r>
              <a:rPr lang="ru-RU" b="0" dirty="0" smtClean="0"/>
              <a:t> поскольку эти кнопки отличаются только вызываемой функцией и местоположением на экране. Дизайн таких кнопок как смена вида карты и установка и снятие метки</a:t>
            </a:r>
            <a:r>
              <a:rPr lang="en-US" b="0" dirty="0" smtClean="0"/>
              <a:t>, </a:t>
            </a:r>
            <a:r>
              <a:rPr lang="ru-RU" b="0" dirty="0" smtClean="0"/>
              <a:t>вывода результата и других прописан в отдельном </a:t>
            </a:r>
            <a:r>
              <a:rPr lang="en-US" b="0" dirty="0" err="1" smtClean="0"/>
              <a:t>css</a:t>
            </a:r>
            <a:r>
              <a:rPr lang="en-US" b="0" dirty="0" smtClean="0"/>
              <a:t> </a:t>
            </a:r>
            <a:r>
              <a:rPr lang="ru-RU" b="0" dirty="0" smtClean="0"/>
              <a:t>файле</a:t>
            </a:r>
            <a:r>
              <a:rPr lang="en-US" b="0" dirty="0" smtClean="0"/>
              <a:t>. </a:t>
            </a:r>
            <a:r>
              <a:rPr lang="ru-RU" b="0" dirty="0" smtClean="0"/>
              <a:t>При нажатии на кнопку изменяются параметры карты и шаблон </a:t>
            </a:r>
            <a:r>
              <a:rPr lang="ru-RU" b="0" dirty="0" err="1" smtClean="0"/>
              <a:t>рендерится</a:t>
            </a:r>
            <a:r>
              <a:rPr lang="ru-RU" b="0" dirty="0" smtClean="0"/>
              <a:t> уже с другим изображением.</a:t>
            </a:r>
            <a:endParaRPr kumimoji="0" lang="ru-RU" sz="3000" b="0" u="none" strike="noStrike" cap="none" spc="0" normalizeH="0" baseline="0" dirty="0">
              <a:ln>
                <a:noFill/>
              </a:ln>
              <a:solidFill>
                <a:srgbClr val="000000"/>
              </a:solidFill>
              <a:effectLst/>
              <a:uFillTx/>
              <a:sym typeface="Helvetica Neue"/>
            </a:endParaRPr>
          </a:p>
        </p:txBody>
      </p:sp>
      <p:pic>
        <p:nvPicPr>
          <p:cNvPr id="10" name="Рисунок 9"/>
          <p:cNvPicPr>
            <a:picLocks noChangeAspect="1"/>
          </p:cNvPicPr>
          <p:nvPr/>
        </p:nvPicPr>
        <p:blipFill>
          <a:blip r:embed="rId4"/>
          <a:stretch>
            <a:fillRect/>
          </a:stretch>
        </p:blipFill>
        <p:spPr>
          <a:xfrm>
            <a:off x="12267844" y="5569647"/>
            <a:ext cx="3010812" cy="7968374"/>
          </a:xfrm>
          <a:prstGeom prst="rect">
            <a:avLst/>
          </a:prstGeom>
        </p:spPr>
      </p:pic>
    </p:spTree>
    <p:extLst>
      <p:ext uri="{BB962C8B-B14F-4D97-AF65-F5344CB8AC3E}">
        <p14:creationId xmlns:p14="http://schemas.microsoft.com/office/powerpoint/2010/main" val="313736220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66" y="27891"/>
            <a:ext cx="23091443" cy="13688109"/>
          </a:xfrm>
          <a:prstGeom prst="rect">
            <a:avLst/>
          </a:prstGeom>
        </p:spPr>
      </p:pic>
    </p:spTree>
    <p:extLst>
      <p:ext uri="{BB962C8B-B14F-4D97-AF65-F5344CB8AC3E}">
        <p14:creationId xmlns:p14="http://schemas.microsoft.com/office/powerpoint/2010/main" val="22829123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Radiance - base color">
      <a:dk1>
        <a:srgbClr val="2F313F"/>
      </a:dk1>
      <a:lt1>
        <a:srgbClr val="FFFFFF"/>
      </a:lt1>
      <a:dk2>
        <a:srgbClr val="454752"/>
      </a:dk2>
      <a:lt2>
        <a:srgbClr val="646779"/>
      </a:lt2>
      <a:accent1>
        <a:srgbClr val="635ED6"/>
      </a:accent1>
      <a:accent2>
        <a:srgbClr val="5E9EEE"/>
      </a:accent2>
      <a:accent3>
        <a:srgbClr val="635ED5"/>
      </a:accent3>
      <a:accent4>
        <a:srgbClr val="5E9EEF"/>
      </a:accent4>
      <a:accent5>
        <a:srgbClr val="D3DBE4"/>
      </a:accent5>
      <a:accent6>
        <a:srgbClr val="EDF4FD"/>
      </a:accent6>
      <a:hlink>
        <a:srgbClr val="635ED5"/>
      </a:hlink>
      <a:folHlink>
        <a:srgbClr val="5E9DEE"/>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235</TotalTime>
  <Words>334</Words>
  <Application>Microsoft Office PowerPoint</Application>
  <PresentationFormat>Произвольный</PresentationFormat>
  <Paragraphs>22</Paragraphs>
  <Slides>7</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7</vt:i4>
      </vt:variant>
    </vt:vector>
  </HeadingPairs>
  <TitlesOfParts>
    <vt:vector size="16" baseType="lpstr">
      <vt:lpstr>Helvetica Neue</vt:lpstr>
      <vt:lpstr>Helvetica Neue Light</vt:lpstr>
      <vt:lpstr>Helvetica Neue Medium</vt:lpstr>
      <vt:lpstr>Maven Pro Bold</vt:lpstr>
      <vt:lpstr>Maven Pro Medium</vt:lpstr>
      <vt:lpstr>Open Sans</vt:lpstr>
      <vt:lpstr>OpenSans-Regular</vt:lpstr>
      <vt:lpstr>Times New Roman</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Михаил Камушков</dc:creator>
  <cp:lastModifiedBy>Strann1k228</cp:lastModifiedBy>
  <cp:revision>23</cp:revision>
  <dcterms:modified xsi:type="dcterms:W3CDTF">2024-04-25T13:45:34Z</dcterms:modified>
</cp:coreProperties>
</file>